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63" r:id="rId5"/>
    <p:sldId id="267" r:id="rId6"/>
    <p:sldId id="261" r:id="rId7"/>
    <p:sldId id="268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D61A-9EA3-49F3-BBDB-2ADA64944329}" type="datetimeFigureOut">
              <a:rPr lang="sk-SK" smtClean="0"/>
              <a:t>28.5.2012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FAF5-DA21-44B2-A2B3-B13DBE93B87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Materská škola, Kalinovská 9, Košice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sk-SK" sz="1800" b="1" dirty="0"/>
              <a:t>Názov podujatia</a:t>
            </a:r>
            <a:r>
              <a:rPr lang="sk-SK" b="1" dirty="0"/>
              <a:t>: </a:t>
            </a:r>
            <a:r>
              <a:rPr lang="sk-SK" sz="2800" b="1" dirty="0"/>
              <a:t>Juniáles</a:t>
            </a:r>
            <a:endParaRPr lang="sk-SK" sz="2800" dirty="0"/>
          </a:p>
          <a:p>
            <a:r>
              <a:rPr lang="sk-SK" b="1" dirty="0"/>
              <a:t> </a:t>
            </a:r>
            <a:r>
              <a:rPr lang="sk-SK" sz="2000" b="1" dirty="0" smtClean="0"/>
              <a:t>Počet </a:t>
            </a:r>
            <a:r>
              <a:rPr lang="sk-SK" sz="2000" b="1" dirty="0"/>
              <a:t>účastníkov: </a:t>
            </a:r>
            <a:r>
              <a:rPr lang="sk-SK" sz="2000" b="1" dirty="0" smtClean="0"/>
              <a:t>400</a:t>
            </a:r>
            <a:endParaRPr lang="sk-SK" sz="2000" dirty="0"/>
          </a:p>
          <a:p>
            <a:r>
              <a:rPr lang="sk-SK" sz="2000" b="1" i="1" dirty="0"/>
              <a:t>detí</a:t>
            </a:r>
            <a:r>
              <a:rPr lang="sk-SK" sz="2000" b="1" i="1" dirty="0" smtClean="0"/>
              <a:t>: 245</a:t>
            </a:r>
            <a:endParaRPr lang="sk-SK" sz="2000" dirty="0"/>
          </a:p>
          <a:p>
            <a:r>
              <a:rPr lang="sk-SK" sz="2000" b="1" i="1" dirty="0"/>
              <a:t>dospelí</a:t>
            </a:r>
            <a:r>
              <a:rPr lang="sk-SK" sz="2000" b="1" i="1" dirty="0" smtClean="0"/>
              <a:t>: 155</a:t>
            </a:r>
            <a:endParaRPr lang="sk-SK" sz="2000" dirty="0"/>
          </a:p>
          <a:p>
            <a:r>
              <a:rPr lang="sk-SK" b="1" dirty="0"/>
              <a:t> </a:t>
            </a:r>
            <a:endParaRPr lang="sk-SK" dirty="0"/>
          </a:p>
          <a:p>
            <a:endParaRPr lang="sk-SK" dirty="0"/>
          </a:p>
        </p:txBody>
      </p:sp>
      <p:pic>
        <p:nvPicPr>
          <p:cNvPr id="7" name="Zástupný symbol obsahu 6" descr="Juniáles 2011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	</a:t>
            </a:r>
            <a:br>
              <a:rPr lang="sk-SK" dirty="0" smtClean="0"/>
            </a:br>
            <a:r>
              <a:rPr lang="sk-SK" dirty="0"/>
              <a:t>	</a:t>
            </a:r>
            <a:r>
              <a:rPr lang="sk-SK" dirty="0" smtClean="0"/>
              <a:t>	Juniáles 2012</a:t>
            </a:r>
            <a:br>
              <a:rPr lang="sk-SK" dirty="0" smtClean="0"/>
            </a:br>
            <a:r>
              <a:rPr lang="sk-SK" dirty="0" smtClean="0"/>
              <a:t>	MŠ Kalinovská, Košice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b="1" dirty="0"/>
              <a:t> </a:t>
            </a:r>
            <a:r>
              <a:rPr lang="sk-SK" sz="2200" b="1" i="1" dirty="0"/>
              <a:t>Športové popoludnie detí </a:t>
            </a:r>
            <a:r>
              <a:rPr lang="sk-SK" sz="2200" b="1" i="1" dirty="0" smtClean="0"/>
              <a:t>materskej školy za </a:t>
            </a:r>
            <a:r>
              <a:rPr lang="sk-SK" sz="2200" b="1" i="1" dirty="0"/>
              <a:t>účastí ich súrodencov a rodičov pod vedením personálu školy.</a:t>
            </a: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b="1" dirty="0" smtClean="0"/>
              <a:t>Súťaženie </a:t>
            </a:r>
            <a:r>
              <a:rPr lang="sk-SK" sz="2200" b="1" dirty="0"/>
              <a:t>v športových disciplínach v 8 stanovištiach:</a:t>
            </a:r>
            <a:r>
              <a:rPr lang="sk-SK" sz="2200" dirty="0"/>
              <a:t/>
            </a:r>
            <a:br>
              <a:rPr lang="sk-SK" sz="2200" dirty="0"/>
            </a:br>
            <a:r>
              <a:rPr lang="sk-SK" sz="2200" b="1" dirty="0"/>
              <a:t>1</a:t>
            </a:r>
            <a:r>
              <a:rPr lang="sk-SK" sz="2700" b="1" dirty="0" smtClean="0"/>
              <a:t>. Hod obručou na cieľ</a:t>
            </a:r>
            <a:r>
              <a:rPr lang="sk-SK" sz="2700" b="1" dirty="0"/>
              <a:t/>
            </a:r>
            <a:br>
              <a:rPr lang="sk-SK" sz="2700" b="1" dirty="0"/>
            </a:br>
            <a:r>
              <a:rPr lang="sk-SK" sz="2700" b="1" dirty="0"/>
              <a:t>2</a:t>
            </a:r>
            <a:r>
              <a:rPr lang="sk-SK" sz="2700" b="1" dirty="0" smtClean="0"/>
              <a:t>. Prekonávanie </a:t>
            </a:r>
            <a:r>
              <a:rPr lang="sk-SK" sz="2700" b="1" dirty="0"/>
              <a:t>umelých </a:t>
            </a:r>
            <a:r>
              <a:rPr lang="sk-SK" sz="2700" b="1" dirty="0" smtClean="0"/>
              <a:t>prekážok</a:t>
            </a:r>
            <a:br>
              <a:rPr lang="sk-SK" sz="2700" b="1" dirty="0" smtClean="0"/>
            </a:br>
            <a:r>
              <a:rPr lang="sk-SK" sz="2700" b="1" dirty="0" smtClean="0"/>
              <a:t>3. Jazda na motokárach </a:t>
            </a:r>
            <a:r>
              <a:rPr lang="sk-SK" sz="2700" b="1" dirty="0"/>
              <a:t/>
            </a:r>
            <a:br>
              <a:rPr lang="sk-SK" sz="2700" b="1" dirty="0"/>
            </a:br>
            <a:r>
              <a:rPr lang="sk-SK" sz="2700" b="1" dirty="0" smtClean="0"/>
              <a:t>4. Rýchla </a:t>
            </a:r>
            <a:r>
              <a:rPr lang="sk-SK" sz="2700" b="1" dirty="0"/>
              <a:t>chôdza </a:t>
            </a:r>
            <a:r>
              <a:rPr lang="sk-SK" sz="2700" b="1" dirty="0" smtClean="0"/>
              <a:t>po vytýčenej trase s</a:t>
            </a:r>
            <a:r>
              <a:rPr lang="sk-SK" sz="2700" b="1" dirty="0"/>
              <a:t> fúrikom </a:t>
            </a:r>
            <a:br>
              <a:rPr lang="sk-SK" sz="2700" b="1" dirty="0"/>
            </a:br>
            <a:r>
              <a:rPr lang="sk-SK" sz="2700" b="1" dirty="0" smtClean="0"/>
              <a:t>5. </a:t>
            </a:r>
            <a:r>
              <a:rPr lang="sk-SK" sz="2700" b="1" dirty="0" smtClean="0"/>
              <a:t>Chôdza v škatuliach – </a:t>
            </a:r>
            <a:r>
              <a:rPr lang="sk-SK" sz="2700" b="1" dirty="0" err="1" smtClean="0"/>
              <a:t>chodule</a:t>
            </a:r>
            <a:r>
              <a:rPr lang="sk-SK" sz="2700" b="1" dirty="0" smtClean="0"/>
              <a:t/>
            </a:r>
            <a:br>
              <a:rPr lang="sk-SK" sz="2700" b="1" dirty="0" smtClean="0"/>
            </a:br>
            <a:r>
              <a:rPr lang="sk-SK" sz="2700" b="1" dirty="0" smtClean="0"/>
              <a:t>6. Plazenie cez </a:t>
            </a:r>
            <a:r>
              <a:rPr lang="sk-SK" sz="2700" b="1" dirty="0" err="1" smtClean="0"/>
              <a:t>strachové</a:t>
            </a:r>
            <a:r>
              <a:rPr lang="sk-SK" sz="2700" b="1" dirty="0" smtClean="0"/>
              <a:t> vrece </a:t>
            </a:r>
            <a:r>
              <a:rPr lang="sk-SK" sz="2700" b="1" dirty="0" smtClean="0"/>
              <a:t/>
            </a:r>
            <a:br>
              <a:rPr lang="sk-SK" sz="2700" b="1" dirty="0" smtClean="0"/>
            </a:br>
            <a:r>
              <a:rPr lang="sk-SK" sz="2700" b="1" dirty="0" smtClean="0"/>
              <a:t>7. Minigolf</a:t>
            </a:r>
            <a:br>
              <a:rPr lang="sk-SK" sz="2700" b="1" dirty="0" smtClean="0"/>
            </a:br>
            <a:r>
              <a:rPr lang="sk-SK" sz="2700" b="1" dirty="0" smtClean="0"/>
              <a:t>8. Prenášanie vody</a:t>
            </a: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> </a:t>
            </a:r>
            <a:r>
              <a:rPr lang="sk-SK" sz="2200" dirty="0"/>
              <a:t/>
            </a:r>
            <a:br>
              <a:rPr lang="sk-SK" sz="2200" dirty="0"/>
            </a:br>
            <a:r>
              <a:rPr lang="sk-SK" sz="2200" b="1" dirty="0"/>
              <a:t> </a:t>
            </a:r>
            <a:r>
              <a:rPr lang="sk-SK" sz="2200" dirty="0"/>
              <a:t/>
            </a:r>
            <a:br>
              <a:rPr lang="sk-SK" sz="2200" dirty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Juniáles 2012</a:t>
            </a:r>
            <a:br>
              <a:rPr lang="sk-SK" dirty="0" smtClean="0"/>
            </a:br>
            <a:r>
              <a:rPr lang="sk-SK" dirty="0" smtClean="0"/>
              <a:t>MŠ Kalinovská, Košice</a:t>
            </a:r>
            <a:endParaRPr lang="sk-SK" dirty="0"/>
          </a:p>
        </p:txBody>
      </p:sp>
      <p:pic>
        <p:nvPicPr>
          <p:cNvPr id="5" name="Zástupný symbol obsahu 4" descr="Juniáles 2011 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obsahu 5" descr="Juniáles 2011 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Juniáles 2012</a:t>
            </a:r>
            <a:br>
              <a:rPr lang="sk-SK" dirty="0" smtClean="0"/>
            </a:br>
            <a:r>
              <a:rPr lang="sk-SK" dirty="0" smtClean="0"/>
              <a:t>MŠ Kalinovská, Košice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6" name="Zástupný symbol obsahu 5" descr="Juniáles 2011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Zástupný symbol obsahu 6" descr="Juniáles 2011 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Juniáles 2012</a:t>
            </a:r>
            <a:br>
              <a:rPr lang="sk-SK" dirty="0" smtClean="0"/>
            </a:br>
            <a:r>
              <a:rPr lang="sk-SK" dirty="0" smtClean="0"/>
              <a:t>MŠ Kalinovská, Košice</a:t>
            </a:r>
            <a:endParaRPr lang="sk-SK" dirty="0"/>
          </a:p>
        </p:txBody>
      </p:sp>
      <p:pic>
        <p:nvPicPr>
          <p:cNvPr id="5" name="Zástupný symbol obsahu 4" descr="Juniáles 2011 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obsahu 5" descr="Juniáles 2011 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Juniáles 2012</a:t>
            </a:r>
            <a:br>
              <a:rPr lang="sk-SK" dirty="0" smtClean="0"/>
            </a:br>
            <a:r>
              <a:rPr lang="sk-SK" dirty="0" smtClean="0"/>
              <a:t>MŠ Kalinovská, Košice</a:t>
            </a:r>
            <a:endParaRPr lang="sk-SK" dirty="0"/>
          </a:p>
        </p:txBody>
      </p:sp>
      <p:pic>
        <p:nvPicPr>
          <p:cNvPr id="5" name="Zástupný symbol obsahu 4" descr="Juniáles 2011 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obsahu 5" descr="Juniáles 2011 0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Juniáles 2012</a:t>
            </a:r>
            <a:br>
              <a:rPr lang="sk-SK" dirty="0" smtClean="0"/>
            </a:br>
            <a:r>
              <a:rPr lang="sk-SK" dirty="0" smtClean="0"/>
              <a:t>MŠ Kalinovská, Košice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Zaslúžená </a:t>
            </a:r>
            <a:r>
              <a:rPr lang="sk-SK" dirty="0" err="1" smtClean="0"/>
              <a:t>opekačka</a:t>
            </a:r>
            <a:endParaRPr lang="sk-SK" dirty="0"/>
          </a:p>
        </p:txBody>
      </p:sp>
      <p:pic>
        <p:nvPicPr>
          <p:cNvPr id="7" name="Zástupný symbol obsahu 6" descr="Juniáles 2011 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Veselo je na tom našom dvore</a:t>
            </a:r>
            <a:endParaRPr lang="sk-SK" dirty="0"/>
          </a:p>
        </p:txBody>
      </p:sp>
      <p:pic>
        <p:nvPicPr>
          <p:cNvPr id="8" name="Zástupný symbol obsahu 7" descr="Juniáles 2011 0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</Words>
  <Application>Microsoft Office PowerPoint</Application>
  <PresentationFormat>Prezentácia na obrazovke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Materská škola, Kalinovská 9, Košice</vt:lpstr>
      <vt:lpstr>      Juniáles 2012  MŠ Kalinovská, Košice  Športové popoludnie detí materskej školy za účastí ich súrodencov a rodičov pod vedením personálu školy.  Súťaženie v športových disciplínach v 8 stanovištiach: 1. Hod obručou na cieľ 2. Prekonávanie umelých prekážok 3. Jazda na motokárach  4. Rýchla chôdza po vytýčenej trase s fúrikom  5. Chôdza v škatuliach – chodule 6. Plazenie cez strachové vrece  7. Minigolf 8. Prenášanie vody      </vt:lpstr>
      <vt:lpstr>Juniáles 2012 MŠ Kalinovská, Košice</vt:lpstr>
      <vt:lpstr> Juniáles 2012 MŠ Kalinovská, Košice </vt:lpstr>
      <vt:lpstr>Juniáles 2012 MŠ Kalinovská, Košice</vt:lpstr>
      <vt:lpstr>Juniáles 2012 MŠ Kalinovská, Košice</vt:lpstr>
      <vt:lpstr>Juniáles 2012 MŠ Kalinovská, Košice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Bicyklovanie podľa vytýčenej trasy </dc:title>
  <dc:creator>Metodicko-pedagogické centrum</dc:creator>
  <cp:lastModifiedBy>Metodicko-pedagogické centrum</cp:lastModifiedBy>
  <cp:revision>8</cp:revision>
  <dcterms:created xsi:type="dcterms:W3CDTF">2012-05-28T09:37:41Z</dcterms:created>
  <dcterms:modified xsi:type="dcterms:W3CDTF">2012-05-28T10:48:43Z</dcterms:modified>
</cp:coreProperties>
</file>